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5" r:id="rId6"/>
    <p:sldId id="268" r:id="rId7"/>
    <p:sldId id="272" r:id="rId8"/>
    <p:sldId id="257" r:id="rId9"/>
    <p:sldId id="264" r:id="rId10"/>
    <p:sldId id="269" r:id="rId11"/>
    <p:sldId id="271" r:id="rId12"/>
    <p:sldId id="259" r:id="rId13"/>
    <p:sldId id="260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ZA" dirty="0">
                <a:solidFill>
                  <a:schemeClr val="bg1"/>
                </a:solidFill>
              </a:rPr>
              <a:t>Burn Down Chart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25400" cap="flat" cmpd="sng" algn="ctr">
              <a:solidFill>
                <a:schemeClr val="bg1">
                  <a:alpha val="95000"/>
                </a:schemeClr>
              </a:solidFill>
              <a:miter lim="800000"/>
            </a:ln>
            <a:effectLst/>
          </c:spPr>
          <c:invertIfNegative val="0"/>
          <c:trendline>
            <c:spPr>
              <a:ln w="19050" cap="rnd">
                <a:solidFill>
                  <a:schemeClr val="accent2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Sheet1!$E$22:$E$31</c:f>
              <c:strCache>
                <c:ptCount val="10"/>
                <c:pt idx="0">
                  <c:v>23 June</c:v>
                </c:pt>
                <c:pt idx="1">
                  <c:v>30 June</c:v>
                </c:pt>
                <c:pt idx="2">
                  <c:v>7 July</c:v>
                </c:pt>
                <c:pt idx="3">
                  <c:v>14 July</c:v>
                </c:pt>
                <c:pt idx="4">
                  <c:v>21 July</c:v>
                </c:pt>
                <c:pt idx="5">
                  <c:v>28 July</c:v>
                </c:pt>
                <c:pt idx="6">
                  <c:v>4 August</c:v>
                </c:pt>
                <c:pt idx="7">
                  <c:v>11 August</c:v>
                </c:pt>
                <c:pt idx="8">
                  <c:v>18 August</c:v>
                </c:pt>
                <c:pt idx="9">
                  <c:v>25 August</c:v>
                </c:pt>
              </c:strCache>
            </c:strRef>
          </c:cat>
          <c:val>
            <c:numRef>
              <c:f>Sheet1!$F$22:$F$31</c:f>
              <c:numCache>
                <c:formatCode>General</c:formatCode>
                <c:ptCount val="10"/>
                <c:pt idx="0">
                  <c:v>400</c:v>
                </c:pt>
                <c:pt idx="1">
                  <c:v>360</c:v>
                </c:pt>
                <c:pt idx="2">
                  <c:v>310</c:v>
                </c:pt>
                <c:pt idx="3">
                  <c:v>293</c:v>
                </c:pt>
                <c:pt idx="4">
                  <c:v>224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-252975840"/>
        <c:axId val="-252964416"/>
      </c:barChart>
      <c:catAx>
        <c:axId val="-252975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2964416"/>
        <c:crosses val="autoZero"/>
        <c:auto val="1"/>
        <c:lblAlgn val="ctr"/>
        <c:lblOffset val="100"/>
        <c:noMultiLvlLbl val="0"/>
      </c:catAx>
      <c:valAx>
        <c:axId val="-2529644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297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What’s Left to do?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GUI Optimisation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implementation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Manual/ReadMe files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Graph creation &amp; display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Adding friends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calculations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Proper exception handling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Extensive user testing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73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Algorithm Concerns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Speed limits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Normalisation concerns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Required standard deviation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Distribution to use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31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6" y="487363"/>
            <a:ext cx="7426445" cy="637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0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Scrum Board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Burn Down Estimates</a:t>
            </a:r>
            <a:endParaRPr lang="en-ZA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6752060"/>
              </p:ext>
            </p:extLst>
          </p:nvPr>
        </p:nvGraphicFramePr>
        <p:xfrm>
          <a:off x="1017916" y="1578633"/>
          <a:ext cx="10136038" cy="4597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19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PHP Hosting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183</Words>
  <Application>Microsoft Office PowerPoint</Application>
  <PresentationFormat>Widescreen</PresentationFormat>
  <Paragraphs>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Our Current Capabilities</vt:lpstr>
      <vt:lpstr>Our Scrum Board</vt:lpstr>
      <vt:lpstr>Burn Down Estimates</vt:lpstr>
      <vt:lpstr>Achievements Since Last Presentation</vt:lpstr>
      <vt:lpstr>Challenges We Have Encountered</vt:lpstr>
      <vt:lpstr>What’s Left to do?</vt:lpstr>
      <vt:lpstr>Algorithm Concerns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22</cp:revision>
  <dcterms:created xsi:type="dcterms:W3CDTF">2015-05-29T13:23:46Z</dcterms:created>
  <dcterms:modified xsi:type="dcterms:W3CDTF">2015-07-21T18:42:18Z</dcterms:modified>
</cp:coreProperties>
</file>

<file path=docProps/thumbnail.jpeg>
</file>